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5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796027F-7875-4030-9381-8BD8C4F21935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12/16/17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46406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2768599"/>
            <a:ext cx="9703545" cy="1526181"/>
          </a:xfrm>
        </p:spPr>
        <p:txBody>
          <a:bodyPr/>
          <a:lstStyle/>
          <a:p>
            <a:pPr algn="ctr"/>
            <a:r>
              <a:rPr lang="en-US" sz="2800" i="1" dirty="0" smtClean="0"/>
              <a:t>Rutgers Bootcamp </a:t>
            </a:r>
            <a:br>
              <a:rPr lang="en-US" sz="2800" i="1" dirty="0" smtClean="0"/>
            </a:br>
            <a:endParaRPr lang="en-US" sz="28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398562"/>
            <a:ext cx="9703544" cy="861420"/>
          </a:xfrm>
        </p:spPr>
        <p:txBody>
          <a:bodyPr>
            <a:normAutofit/>
          </a:bodyPr>
          <a:lstStyle/>
          <a:p>
            <a:r>
              <a:rPr lang="en-US" i="1" dirty="0" smtClean="0"/>
              <a:t>Group</a:t>
            </a:r>
            <a:r>
              <a:rPr lang="en-US" i="1" dirty="0"/>
              <a:t>: Raymundo Ojeda, Scot Renz, </a:t>
            </a:r>
            <a:r>
              <a:rPr lang="en-US" i="1" dirty="0" smtClean="0"/>
              <a:t>Kelly Quinn and Mohammed Wardeh</a:t>
            </a:r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>
            <a:off x="2361545" y="1881256"/>
            <a:ext cx="7290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/>
              <a:t>erify </a:t>
            </a:r>
            <a:endParaRPr lang="en-US" sz="7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127" y="1117439"/>
            <a:ext cx="1747856" cy="183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9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</a:t>
            </a:r>
            <a:r>
              <a:rPr lang="en-US" dirty="0" smtClean="0"/>
              <a:t>Verify?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05800" y="1676401"/>
            <a:ext cx="3506787" cy="4395151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Allows users to voluntarily share medical data in real time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Who is the ideal user?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Benefits?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13" y="1676401"/>
            <a:ext cx="6934200" cy="375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68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1" y="414618"/>
            <a:ext cx="8243889" cy="1400530"/>
          </a:xfrm>
        </p:spPr>
        <p:txBody>
          <a:bodyPr/>
          <a:lstStyle/>
          <a:p>
            <a:r>
              <a:rPr lang="en-US" dirty="0" smtClean="0"/>
              <a:t>How does </a:t>
            </a:r>
            <a:r>
              <a:rPr lang="en-US" smtClean="0"/>
              <a:t>Verify solve </a:t>
            </a:r>
            <a:r>
              <a:rPr lang="en-US" dirty="0" smtClean="0"/>
              <a:t>this?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572500" y="2061136"/>
            <a:ext cx="3314700" cy="4195481"/>
          </a:xfrm>
        </p:spPr>
        <p:txBody>
          <a:bodyPr/>
          <a:lstStyle/>
          <a:p>
            <a:r>
              <a:rPr lang="en-US" dirty="0" smtClean="0"/>
              <a:t>Provides an integrated </a:t>
            </a:r>
            <a:r>
              <a:rPr lang="en-US" dirty="0" smtClean="0"/>
              <a:t>platform linking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Users</a:t>
            </a:r>
            <a:endParaRPr lang="en-US" dirty="0" smtClean="0"/>
          </a:p>
          <a:p>
            <a:pPr lvl="1"/>
            <a:r>
              <a:rPr lang="en-US" dirty="0" smtClean="0"/>
              <a:t>Patients</a:t>
            </a:r>
            <a:endParaRPr lang="en-US" dirty="0" smtClean="0"/>
          </a:p>
          <a:p>
            <a:r>
              <a:rPr lang="en-US" dirty="0" smtClean="0"/>
              <a:t>Website hub</a:t>
            </a:r>
          </a:p>
          <a:p>
            <a:pPr lvl="1"/>
            <a:r>
              <a:rPr lang="en-US" dirty="0" smtClean="0"/>
              <a:t>For doctors</a:t>
            </a:r>
          </a:p>
          <a:p>
            <a:pPr lvl="1"/>
            <a:r>
              <a:rPr lang="en-US" dirty="0" smtClean="0"/>
              <a:t>For patients</a:t>
            </a:r>
          </a:p>
          <a:p>
            <a:pPr lvl="2"/>
            <a:r>
              <a:rPr lang="en-US" dirty="0" smtClean="0"/>
              <a:t>Application</a:t>
            </a:r>
          </a:p>
          <a:p>
            <a:pPr lvl="3"/>
            <a:r>
              <a:rPr lang="en-US" dirty="0" smtClean="0"/>
              <a:t>QR code</a:t>
            </a:r>
          </a:p>
          <a:p>
            <a:pPr lvl="3"/>
            <a:r>
              <a:rPr lang="en-US" dirty="0" smtClean="0"/>
              <a:t>Health status</a:t>
            </a:r>
            <a:endParaRPr lang="en-US" dirty="0"/>
          </a:p>
          <a:p>
            <a:pPr lvl="2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1" y="1562101"/>
            <a:ext cx="748802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507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6100" y="0"/>
            <a:ext cx="9601200" cy="1143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Database Structure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700" y="679450"/>
            <a:ext cx="9779000" cy="6007100"/>
          </a:xfrm>
        </p:spPr>
      </p:pic>
    </p:spTree>
    <p:extLst>
      <p:ext uri="{BB962C8B-B14F-4D97-AF65-F5344CB8AC3E}">
        <p14:creationId xmlns:p14="http://schemas.microsoft.com/office/powerpoint/2010/main" val="2634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17282"/>
          </a:xfrm>
        </p:spPr>
        <p:txBody>
          <a:bodyPr/>
          <a:lstStyle/>
          <a:p>
            <a:r>
              <a:rPr lang="en-US" dirty="0" smtClean="0"/>
              <a:t>App Demonstration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" t="13088"/>
          <a:stretch/>
        </p:blipFill>
        <p:spPr>
          <a:xfrm>
            <a:off x="952500" y="1270000"/>
            <a:ext cx="6197600" cy="33734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273" y="2956719"/>
            <a:ext cx="6910389" cy="367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6800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134</TotalTime>
  <Words>68</Words>
  <Application>Microsoft Macintosh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Franklin Gothic Book</vt:lpstr>
      <vt:lpstr>Crop</vt:lpstr>
      <vt:lpstr>Rutgers Bootcamp  </vt:lpstr>
      <vt:lpstr>Why use Verify?</vt:lpstr>
      <vt:lpstr>How does Verify solve this?</vt:lpstr>
      <vt:lpstr>Database Structure</vt:lpstr>
      <vt:lpstr>App Demonstration…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Rutgers Bootcamp </dc:title>
  <dc:creator>Kelly Quinn</dc:creator>
  <cp:lastModifiedBy>Kelly Quinn</cp:lastModifiedBy>
  <cp:revision>27</cp:revision>
  <dcterms:created xsi:type="dcterms:W3CDTF">2017-10-13T17:56:51Z</dcterms:created>
  <dcterms:modified xsi:type="dcterms:W3CDTF">2017-12-16T09:09:43Z</dcterms:modified>
</cp:coreProperties>
</file>

<file path=docProps/thumbnail.jpeg>
</file>